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28"/>
  </p:notesMasterIdLst>
  <p:handoutMasterIdLst>
    <p:handoutMasterId r:id="rId129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17" r:id="rId12"/>
    <p:sldId id="418" r:id="rId13"/>
    <p:sldId id="419" r:id="rId14"/>
    <p:sldId id="420" r:id="rId15"/>
    <p:sldId id="421" r:id="rId16"/>
    <p:sldId id="260" r:id="rId17"/>
    <p:sldId id="264" r:id="rId18"/>
    <p:sldId id="267" r:id="rId19"/>
    <p:sldId id="294" r:id="rId20"/>
    <p:sldId id="297" r:id="rId21"/>
    <p:sldId id="390" r:id="rId22"/>
    <p:sldId id="387" r:id="rId23"/>
    <p:sldId id="388" r:id="rId24"/>
    <p:sldId id="389" r:id="rId25"/>
    <p:sldId id="391" r:id="rId26"/>
    <p:sldId id="392" r:id="rId27"/>
    <p:sldId id="394" r:id="rId28"/>
    <p:sldId id="272" r:id="rId29"/>
    <p:sldId id="266" r:id="rId30"/>
    <p:sldId id="341" r:id="rId31"/>
    <p:sldId id="342" r:id="rId32"/>
    <p:sldId id="344" r:id="rId33"/>
    <p:sldId id="345" r:id="rId34"/>
    <p:sldId id="343" r:id="rId35"/>
    <p:sldId id="347" r:id="rId36"/>
    <p:sldId id="346" r:id="rId37"/>
    <p:sldId id="348" r:id="rId38"/>
    <p:sldId id="349" r:id="rId39"/>
    <p:sldId id="350" r:id="rId40"/>
    <p:sldId id="310" r:id="rId41"/>
    <p:sldId id="311" r:id="rId42"/>
    <p:sldId id="312" r:id="rId43"/>
    <p:sldId id="313" r:id="rId44"/>
    <p:sldId id="268" r:id="rId45"/>
    <p:sldId id="299" r:id="rId46"/>
    <p:sldId id="303" r:id="rId47"/>
    <p:sldId id="301" r:id="rId48"/>
    <p:sldId id="395" r:id="rId49"/>
    <p:sldId id="396" r:id="rId50"/>
    <p:sldId id="397" r:id="rId51"/>
    <p:sldId id="300" r:id="rId52"/>
    <p:sldId id="302" r:id="rId53"/>
    <p:sldId id="398" r:id="rId54"/>
    <p:sldId id="399" r:id="rId55"/>
    <p:sldId id="269" r:id="rId56"/>
    <p:sldId id="273" r:id="rId57"/>
    <p:sldId id="316" r:id="rId58"/>
    <p:sldId id="315" r:id="rId59"/>
    <p:sldId id="318" r:id="rId60"/>
    <p:sldId id="317" r:id="rId61"/>
    <p:sldId id="314" r:id="rId62"/>
    <p:sldId id="276" r:id="rId63"/>
    <p:sldId id="274" r:id="rId64"/>
    <p:sldId id="275" r:id="rId65"/>
    <p:sldId id="319" r:id="rId66"/>
    <p:sldId id="277" r:id="rId67"/>
    <p:sldId id="271" r:id="rId68"/>
    <p:sldId id="320" r:id="rId69"/>
    <p:sldId id="321" r:id="rId70"/>
    <p:sldId id="400" r:id="rId71"/>
    <p:sldId id="401" r:id="rId72"/>
    <p:sldId id="270" r:id="rId73"/>
    <p:sldId id="265" r:id="rId74"/>
    <p:sldId id="280" r:id="rId75"/>
    <p:sldId id="279" r:id="rId76"/>
    <p:sldId id="281" r:id="rId77"/>
    <p:sldId id="283" r:id="rId78"/>
    <p:sldId id="284" r:id="rId79"/>
    <p:sldId id="285" r:id="rId80"/>
    <p:sldId id="291" r:id="rId81"/>
    <p:sldId id="292" r:id="rId82"/>
    <p:sldId id="405" r:id="rId83"/>
    <p:sldId id="286" r:id="rId84"/>
    <p:sldId id="289" r:id="rId85"/>
    <p:sldId id="290" r:id="rId86"/>
    <p:sldId id="287" r:id="rId87"/>
    <p:sldId id="288" r:id="rId88"/>
    <p:sldId id="282" r:id="rId89"/>
    <p:sldId id="351" r:id="rId90"/>
    <p:sldId id="353" r:id="rId91"/>
    <p:sldId id="354" r:id="rId92"/>
    <p:sldId id="355" r:id="rId93"/>
    <p:sldId id="356" r:id="rId94"/>
    <p:sldId id="357" r:id="rId95"/>
    <p:sldId id="362" r:id="rId96"/>
    <p:sldId id="358" r:id="rId97"/>
    <p:sldId id="359" r:id="rId98"/>
    <p:sldId id="364" r:id="rId99"/>
    <p:sldId id="360" r:id="rId100"/>
    <p:sldId id="363" r:id="rId101"/>
    <p:sldId id="365" r:id="rId102"/>
    <p:sldId id="366" r:id="rId103"/>
    <p:sldId id="406" r:id="rId104"/>
    <p:sldId id="361" r:id="rId105"/>
    <p:sldId id="369" r:id="rId106"/>
    <p:sldId id="368" r:id="rId107"/>
    <p:sldId id="370" r:id="rId108"/>
    <p:sldId id="407" r:id="rId109"/>
    <p:sldId id="408" r:id="rId110"/>
    <p:sldId id="373" r:id="rId111"/>
    <p:sldId id="374" r:id="rId112"/>
    <p:sldId id="375" r:id="rId113"/>
    <p:sldId id="377" r:id="rId114"/>
    <p:sldId id="378" r:id="rId115"/>
    <p:sldId id="376" r:id="rId116"/>
    <p:sldId id="381" r:id="rId117"/>
    <p:sldId id="379" r:id="rId118"/>
    <p:sldId id="380" r:id="rId119"/>
    <p:sldId id="352" r:id="rId120"/>
    <p:sldId id="382" r:id="rId121"/>
    <p:sldId id="383" r:id="rId122"/>
    <p:sldId id="384" r:id="rId123"/>
    <p:sldId id="328" r:id="rId124"/>
    <p:sldId id="409" r:id="rId125"/>
    <p:sldId id="410" r:id="rId126"/>
    <p:sldId id="411" r:id="rId127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17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>
        <p:scale>
          <a:sx n="148" d="100"/>
          <a:sy n="148" d="100"/>
        </p:scale>
        <p:origin x="-96" y="79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tableStyles" Target="tableStyle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26" Type="http://schemas.openxmlformats.org/officeDocument/2006/relationships/slide" Target="slides/slide12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2238464"/>
        <c:axId val="162240000"/>
      </c:lineChart>
      <c:catAx>
        <c:axId val="1622384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62240000"/>
        <c:crosses val="autoZero"/>
        <c:auto val="1"/>
        <c:lblAlgn val="ctr"/>
        <c:lblOffset val="100"/>
        <c:noMultiLvlLbl val="0"/>
      </c:catAx>
      <c:valAx>
        <c:axId val="1622400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223846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27497472"/>
        <c:axId val="227499008"/>
      </c:barChart>
      <c:catAx>
        <c:axId val="227497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27499008"/>
        <c:crosses val="autoZero"/>
        <c:auto val="1"/>
        <c:lblAlgn val="ctr"/>
        <c:lblOffset val="100"/>
        <c:noMultiLvlLbl val="0"/>
      </c:catAx>
      <c:valAx>
        <c:axId val="2274990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749747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7144832"/>
        <c:axId val="187151104"/>
      </c:lineChart>
      <c:catAx>
        <c:axId val="1871448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87151104"/>
        <c:crosses val="autoZero"/>
        <c:auto val="1"/>
        <c:lblAlgn val="ctr"/>
        <c:lblOffset val="100"/>
        <c:noMultiLvlLbl val="0"/>
      </c:catAx>
      <c:valAx>
        <c:axId val="18715110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71448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7171200"/>
        <c:axId val="187173120"/>
      </c:lineChart>
      <c:catAx>
        <c:axId val="1871712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87173120"/>
        <c:crosses val="autoZero"/>
        <c:auto val="1"/>
        <c:lblAlgn val="ctr"/>
        <c:lblOffset val="100"/>
        <c:noMultiLvlLbl val="0"/>
      </c:catAx>
      <c:valAx>
        <c:axId val="18717312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71712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7238272"/>
        <c:axId val="187244544"/>
      </c:lineChart>
      <c:catAx>
        <c:axId val="1872382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87244544"/>
        <c:crosses val="autoZero"/>
        <c:auto val="1"/>
        <c:lblAlgn val="ctr"/>
        <c:lblOffset val="100"/>
        <c:noMultiLvlLbl val="0"/>
      </c:catAx>
      <c:valAx>
        <c:axId val="18724454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723827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5527552"/>
        <c:axId val="165529088"/>
      </c:lineChart>
      <c:catAx>
        <c:axId val="1655275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65529088"/>
        <c:crosses val="autoZero"/>
        <c:auto val="1"/>
        <c:lblAlgn val="ctr"/>
        <c:lblOffset val="1000"/>
        <c:noMultiLvlLbl val="0"/>
      </c:catAx>
      <c:valAx>
        <c:axId val="165529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55275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166024320"/>
        <c:axId val="166025856"/>
      </c:barChart>
      <c:catAx>
        <c:axId val="166024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66025856"/>
        <c:crosses val="autoZero"/>
        <c:auto val="1"/>
        <c:lblAlgn val="ctr"/>
        <c:lblOffset val="100"/>
        <c:noMultiLvlLbl val="0"/>
      </c:catAx>
      <c:valAx>
        <c:axId val="16602585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6024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66121472"/>
        <c:axId val="166123008"/>
      </c:barChart>
      <c:catAx>
        <c:axId val="16612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6123008"/>
        <c:crosses val="autoZero"/>
        <c:auto val="1"/>
        <c:lblAlgn val="ctr"/>
        <c:lblOffset val="100"/>
        <c:noMultiLvlLbl val="0"/>
      </c:catAx>
      <c:valAx>
        <c:axId val="1661230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612147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66184832"/>
        <c:axId val="166186368"/>
      </c:barChart>
      <c:catAx>
        <c:axId val="166184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6186368"/>
        <c:crosses val="autoZero"/>
        <c:auto val="1"/>
        <c:lblAlgn val="ctr"/>
        <c:lblOffset val="100"/>
        <c:noMultiLvlLbl val="0"/>
      </c:catAx>
      <c:valAx>
        <c:axId val="1661863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618483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031552"/>
        <c:axId val="167033472"/>
      </c:lineChart>
      <c:catAx>
        <c:axId val="167031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7033472"/>
        <c:crosses val="autoZero"/>
        <c:auto val="1"/>
        <c:lblAlgn val="ctr"/>
        <c:lblOffset val="100"/>
        <c:noMultiLvlLbl val="0"/>
      </c:catAx>
      <c:valAx>
        <c:axId val="1670334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70315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92626048"/>
        <c:axId val="192627840"/>
      </c:barChart>
      <c:catAx>
        <c:axId val="192626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92627840"/>
        <c:crosses val="autoZero"/>
        <c:auto val="1"/>
        <c:lblAlgn val="ctr"/>
        <c:lblOffset val="100"/>
        <c:noMultiLvlLbl val="0"/>
      </c:catAx>
      <c:valAx>
        <c:axId val="1926278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9262604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92665088"/>
        <c:axId val="192666624"/>
      </c:barChart>
      <c:catAx>
        <c:axId val="192665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92666624"/>
        <c:crosses val="autoZero"/>
        <c:auto val="1"/>
        <c:lblAlgn val="ctr"/>
        <c:lblOffset val="100"/>
        <c:noMultiLvlLbl val="0"/>
      </c:catAx>
      <c:valAx>
        <c:axId val="1926666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926650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2544640"/>
        <c:axId val="222546176"/>
      </c:lineChart>
      <c:catAx>
        <c:axId val="222544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22546176"/>
        <c:crosses val="autoZero"/>
        <c:auto val="1"/>
        <c:lblAlgn val="ctr"/>
        <c:lblOffset val="100"/>
        <c:noMultiLvlLbl val="0"/>
      </c:catAx>
      <c:valAx>
        <c:axId val="2225461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5446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27.06.2021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theme" Target="../theme/theme5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15.png"/><Relationship Id="rId26" Type="http://schemas.openxmlformats.org/officeDocument/2006/relationships/image" Target="../media/image119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23.png"/><Relationship Id="rId42" Type="http://schemas.openxmlformats.org/officeDocument/2006/relationships/image" Target="../media/image127.png"/><Relationship Id="rId47" Type="http://schemas.openxmlformats.org/officeDocument/2006/relationships/image" Target="../media/image588.svg"/><Relationship Id="rId50" Type="http://schemas.openxmlformats.org/officeDocument/2006/relationships/image" Target="../media/image131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40.png"/><Relationship Id="rId76" Type="http://schemas.openxmlformats.org/officeDocument/2006/relationships/image" Target="../media/image144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07.png"/><Relationship Id="rId16" Type="http://schemas.openxmlformats.org/officeDocument/2006/relationships/image" Target="../media/image114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18.png"/><Relationship Id="rId32" Type="http://schemas.openxmlformats.org/officeDocument/2006/relationships/image" Target="../media/image122.png"/><Relationship Id="rId37" Type="http://schemas.openxmlformats.org/officeDocument/2006/relationships/image" Target="../media/image578.svg"/><Relationship Id="rId40" Type="http://schemas.openxmlformats.org/officeDocument/2006/relationships/image" Target="../media/image126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35.png"/><Relationship Id="rId66" Type="http://schemas.openxmlformats.org/officeDocument/2006/relationships/image" Target="../media/image139.png"/><Relationship Id="rId74" Type="http://schemas.openxmlformats.org/officeDocument/2006/relationships/image" Target="../media/image143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11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28.png"/><Relationship Id="rId52" Type="http://schemas.openxmlformats.org/officeDocument/2006/relationships/image" Target="../media/image132.png"/><Relationship Id="rId60" Type="http://schemas.openxmlformats.org/officeDocument/2006/relationships/image" Target="../media/image136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45.png"/><Relationship Id="rId81" Type="http://schemas.openxmlformats.org/officeDocument/2006/relationships/image" Target="../media/image616.svg"/><Relationship Id="rId4" Type="http://schemas.openxmlformats.org/officeDocument/2006/relationships/image" Target="../media/image108.png"/><Relationship Id="rId9" Type="http://schemas.openxmlformats.org/officeDocument/2006/relationships/image" Target="../media/image556.svg"/><Relationship Id="rId14" Type="http://schemas.openxmlformats.org/officeDocument/2006/relationships/image" Target="../media/image113.png"/><Relationship Id="rId22" Type="http://schemas.openxmlformats.org/officeDocument/2006/relationships/image" Target="../media/image117.png"/><Relationship Id="rId27" Type="http://schemas.openxmlformats.org/officeDocument/2006/relationships/image" Target="../media/image570.svg"/><Relationship Id="rId30" Type="http://schemas.openxmlformats.org/officeDocument/2006/relationships/image" Target="../media/image121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30.png"/><Relationship Id="rId56" Type="http://schemas.openxmlformats.org/officeDocument/2006/relationships/image" Target="../media/image134.png"/><Relationship Id="rId64" Type="http://schemas.openxmlformats.org/officeDocument/2006/relationships/image" Target="../media/image138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10.png"/><Relationship Id="rId51" Type="http://schemas.openxmlformats.org/officeDocument/2006/relationships/image" Target="../media/image592.svg"/><Relationship Id="rId72" Type="http://schemas.openxmlformats.org/officeDocument/2006/relationships/image" Target="../media/image142.png"/><Relationship Id="rId80" Type="http://schemas.openxmlformats.org/officeDocument/2006/relationships/image" Target="../media/image146.png"/><Relationship Id="rId3" Type="http://schemas.openxmlformats.org/officeDocument/2006/relationships/image" Target="../media/image550.svg"/><Relationship Id="rId12" Type="http://schemas.openxmlformats.org/officeDocument/2006/relationships/image" Target="../media/image112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25.png"/><Relationship Id="rId46" Type="http://schemas.openxmlformats.org/officeDocument/2006/relationships/image" Target="../media/image129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16.png"/><Relationship Id="rId41" Type="http://schemas.openxmlformats.org/officeDocument/2006/relationships/image" Target="../media/image582.svg"/><Relationship Id="rId54" Type="http://schemas.openxmlformats.org/officeDocument/2006/relationships/image" Target="../media/image133.png"/><Relationship Id="rId62" Type="http://schemas.openxmlformats.org/officeDocument/2006/relationships/image" Target="../media/image137.png"/><Relationship Id="rId70" Type="http://schemas.openxmlformats.org/officeDocument/2006/relationships/image" Target="../media/image141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9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20.png"/><Relationship Id="rId36" Type="http://schemas.openxmlformats.org/officeDocument/2006/relationships/image" Target="../media/image124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189.pn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345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34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349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35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52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06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0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53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06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0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06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07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35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355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06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08.png"/><Relationship Id="rId4" Type="http://schemas.openxmlformats.org/officeDocument/2006/relationships/image" Target="../media/image353.png"/><Relationship Id="rId9" Type="http://schemas.openxmlformats.org/officeDocument/2006/relationships/image" Target="../media/image27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358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357.png"/><Relationship Id="rId5" Type="http://schemas.openxmlformats.org/officeDocument/2006/relationships/image" Target="../media/image188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356.png"/><Relationship Id="rId14" Type="http://schemas.openxmlformats.org/officeDocument/2006/relationships/image" Target="../media/image379.sv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06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07.png"/><Relationship Id="rId4" Type="http://schemas.openxmlformats.org/officeDocument/2006/relationships/image" Target="../media/image25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55.png"/><Relationship Id="rId26" Type="http://schemas.openxmlformats.org/officeDocument/2006/relationships/image" Target="../media/image159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163.png"/><Relationship Id="rId42" Type="http://schemas.openxmlformats.org/officeDocument/2006/relationships/image" Target="../media/image87.png"/><Relationship Id="rId47" Type="http://schemas.openxmlformats.org/officeDocument/2006/relationships/image" Target="../media/image660.svg"/><Relationship Id="rId50" Type="http://schemas.openxmlformats.org/officeDocument/2006/relationships/image" Target="../media/image170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47.png"/><Relationship Id="rId16" Type="http://schemas.openxmlformats.org/officeDocument/2006/relationships/image" Target="../media/image154.png"/><Relationship Id="rId20" Type="http://schemas.openxmlformats.org/officeDocument/2006/relationships/image" Target="../media/image156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9.png"/><Relationship Id="rId11" Type="http://schemas.openxmlformats.org/officeDocument/2006/relationships/image" Target="../media/image626.svg"/><Relationship Id="rId24" Type="http://schemas.openxmlformats.org/officeDocument/2006/relationships/image" Target="../media/image158.png"/><Relationship Id="rId32" Type="http://schemas.openxmlformats.org/officeDocument/2006/relationships/image" Target="../media/image162.png"/><Relationship Id="rId37" Type="http://schemas.openxmlformats.org/officeDocument/2006/relationships/image" Target="../media/image652.svg"/><Relationship Id="rId40" Type="http://schemas.openxmlformats.org/officeDocument/2006/relationships/image" Target="../media/image166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174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160.png"/><Relationship Id="rId36" Type="http://schemas.openxmlformats.org/officeDocument/2006/relationships/image" Target="../media/image164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51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167.png"/><Relationship Id="rId52" Type="http://schemas.openxmlformats.org/officeDocument/2006/relationships/image" Target="../media/image171.png"/><Relationship Id="rId60" Type="http://schemas.openxmlformats.org/officeDocument/2006/relationships/image" Target="../media/image175.png"/><Relationship Id="rId65" Type="http://schemas.openxmlformats.org/officeDocument/2006/relationships/image" Target="../media/image678.svg"/><Relationship Id="rId4" Type="http://schemas.openxmlformats.org/officeDocument/2006/relationships/image" Target="../media/image148.png"/><Relationship Id="rId9" Type="http://schemas.openxmlformats.org/officeDocument/2006/relationships/image" Target="../media/image624.svg"/><Relationship Id="rId14" Type="http://schemas.openxmlformats.org/officeDocument/2006/relationships/image" Target="../media/image153.png"/><Relationship Id="rId22" Type="http://schemas.openxmlformats.org/officeDocument/2006/relationships/image" Target="../media/image157.png"/><Relationship Id="rId27" Type="http://schemas.openxmlformats.org/officeDocument/2006/relationships/image" Target="../media/image642.svg"/><Relationship Id="rId30" Type="http://schemas.openxmlformats.org/officeDocument/2006/relationships/image" Target="../media/image161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169.png"/><Relationship Id="rId56" Type="http://schemas.openxmlformats.org/officeDocument/2006/relationships/image" Target="../media/image173.png"/><Relationship Id="rId64" Type="http://schemas.openxmlformats.org/officeDocument/2006/relationships/image" Target="../media/image177.png"/><Relationship Id="rId8" Type="http://schemas.openxmlformats.org/officeDocument/2006/relationships/image" Target="../media/image150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52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165.png"/><Relationship Id="rId46" Type="http://schemas.openxmlformats.org/officeDocument/2006/relationships/image" Target="../media/image168.png"/><Relationship Id="rId59" Type="http://schemas.openxmlformats.org/officeDocument/2006/relationships/image" Target="../media/image672.sv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09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197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1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199.png"/><Relationship Id="rId3" Type="http://schemas.openxmlformats.org/officeDocument/2006/relationships/image" Target="../media/image220.png"/><Relationship Id="rId7" Type="http://schemas.openxmlformats.org/officeDocument/2006/relationships/image" Target="../media/image360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362.png"/><Relationship Id="rId5" Type="http://schemas.openxmlformats.org/officeDocument/2006/relationships/image" Target="../media/image188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361.png"/><Relationship Id="rId14" Type="http://schemas.openxmlformats.org/officeDocument/2006/relationships/image" Target="../media/image71.sv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365.png"/><Relationship Id="rId4" Type="http://schemas.openxmlformats.org/officeDocument/2006/relationships/image" Target="../media/image391.sv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8.png"/><Relationship Id="rId5" Type="http://schemas.openxmlformats.org/officeDocument/2006/relationships/image" Target="../media/image397.svg"/><Relationship Id="rId4" Type="http://schemas.openxmlformats.org/officeDocument/2006/relationships/image" Target="../media/image367.png"/></Relationships>
</file>

<file path=ppt/slides/_rels/slide1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5.png"/><Relationship Id="rId26" Type="http://schemas.openxmlformats.org/officeDocument/2006/relationships/image" Target="../media/image39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43.png"/><Relationship Id="rId42" Type="http://schemas.openxmlformats.org/officeDocument/2006/relationships/image" Target="../media/image47.png"/><Relationship Id="rId47" Type="http://schemas.openxmlformats.org/officeDocument/2006/relationships/image" Target="../media/image444.svg"/><Relationship Id="rId50" Type="http://schemas.openxmlformats.org/officeDocument/2006/relationships/image" Target="../media/image51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60.png"/><Relationship Id="rId76" Type="http://schemas.openxmlformats.org/officeDocument/2006/relationships/image" Target="../media/image64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27.png"/><Relationship Id="rId16" Type="http://schemas.openxmlformats.org/officeDocument/2006/relationships/image" Target="../media/image34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38.png"/><Relationship Id="rId32" Type="http://schemas.openxmlformats.org/officeDocument/2006/relationships/image" Target="../media/image42.png"/><Relationship Id="rId37" Type="http://schemas.openxmlformats.org/officeDocument/2006/relationships/image" Target="../media/image434.svg"/><Relationship Id="rId40" Type="http://schemas.openxmlformats.org/officeDocument/2006/relationships/image" Target="../media/image46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55.png"/><Relationship Id="rId66" Type="http://schemas.openxmlformats.org/officeDocument/2006/relationships/image" Target="../media/image59.png"/><Relationship Id="rId74" Type="http://schemas.openxmlformats.org/officeDocument/2006/relationships/image" Target="../media/image63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31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48.png"/><Relationship Id="rId52" Type="http://schemas.openxmlformats.org/officeDocument/2006/relationships/image" Target="../media/image52.png"/><Relationship Id="rId60" Type="http://schemas.openxmlformats.org/officeDocument/2006/relationships/image" Target="../media/image56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65.png"/><Relationship Id="rId81" Type="http://schemas.openxmlformats.org/officeDocument/2006/relationships/image" Target="../media/image478.svg"/><Relationship Id="rId4" Type="http://schemas.openxmlformats.org/officeDocument/2006/relationships/image" Target="../media/image28.png"/><Relationship Id="rId9" Type="http://schemas.openxmlformats.org/officeDocument/2006/relationships/image" Target="../media/image407.svg"/><Relationship Id="rId14" Type="http://schemas.openxmlformats.org/officeDocument/2006/relationships/image" Target="../media/image33.png"/><Relationship Id="rId22" Type="http://schemas.openxmlformats.org/officeDocument/2006/relationships/image" Target="../media/image37.png"/><Relationship Id="rId27" Type="http://schemas.openxmlformats.org/officeDocument/2006/relationships/image" Target="../media/image424.svg"/><Relationship Id="rId30" Type="http://schemas.openxmlformats.org/officeDocument/2006/relationships/image" Target="../media/image41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50.png"/><Relationship Id="rId56" Type="http://schemas.openxmlformats.org/officeDocument/2006/relationships/image" Target="../media/image54.png"/><Relationship Id="rId64" Type="http://schemas.openxmlformats.org/officeDocument/2006/relationships/image" Target="../media/image58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30.png"/><Relationship Id="rId51" Type="http://schemas.openxmlformats.org/officeDocument/2006/relationships/image" Target="../media/image448.svg"/><Relationship Id="rId72" Type="http://schemas.openxmlformats.org/officeDocument/2006/relationships/image" Target="../media/image62.png"/><Relationship Id="rId80" Type="http://schemas.openxmlformats.org/officeDocument/2006/relationships/image" Target="../media/image66.png"/><Relationship Id="rId3" Type="http://schemas.openxmlformats.org/officeDocument/2006/relationships/image" Target="../media/image401.svg"/><Relationship Id="rId12" Type="http://schemas.openxmlformats.org/officeDocument/2006/relationships/image" Target="../media/image32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45.png"/><Relationship Id="rId46" Type="http://schemas.openxmlformats.org/officeDocument/2006/relationships/image" Target="../media/image49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36.png"/><Relationship Id="rId41" Type="http://schemas.openxmlformats.org/officeDocument/2006/relationships/image" Target="../media/image438.svg"/><Relationship Id="rId54" Type="http://schemas.openxmlformats.org/officeDocument/2006/relationships/image" Target="../media/image53.png"/><Relationship Id="rId62" Type="http://schemas.openxmlformats.org/officeDocument/2006/relationships/image" Target="../media/image57.png"/><Relationship Id="rId70" Type="http://schemas.openxmlformats.org/officeDocument/2006/relationships/image" Target="../media/image61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40.png"/><Relationship Id="rId36" Type="http://schemas.openxmlformats.org/officeDocument/2006/relationships/image" Target="../media/image44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75.png"/><Relationship Id="rId26" Type="http://schemas.openxmlformats.org/officeDocument/2006/relationships/image" Target="../media/image79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83.png"/><Relationship Id="rId42" Type="http://schemas.openxmlformats.org/officeDocument/2006/relationships/image" Target="../media/image87.png"/><Relationship Id="rId47" Type="http://schemas.openxmlformats.org/officeDocument/2006/relationships/image" Target="../media/image516.svg"/><Relationship Id="rId50" Type="http://schemas.openxmlformats.org/officeDocument/2006/relationships/image" Target="../media/image91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00.png"/><Relationship Id="rId76" Type="http://schemas.openxmlformats.org/officeDocument/2006/relationships/image" Target="../media/image104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67.png"/><Relationship Id="rId16" Type="http://schemas.openxmlformats.org/officeDocument/2006/relationships/image" Target="../media/image74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78.png"/><Relationship Id="rId32" Type="http://schemas.openxmlformats.org/officeDocument/2006/relationships/image" Target="../media/image82.png"/><Relationship Id="rId37" Type="http://schemas.openxmlformats.org/officeDocument/2006/relationships/image" Target="../media/image506.svg"/><Relationship Id="rId40" Type="http://schemas.openxmlformats.org/officeDocument/2006/relationships/image" Target="../media/image86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95.png"/><Relationship Id="rId66" Type="http://schemas.openxmlformats.org/officeDocument/2006/relationships/image" Target="../media/image99.png"/><Relationship Id="rId74" Type="http://schemas.openxmlformats.org/officeDocument/2006/relationships/image" Target="../media/image103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71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88.png"/><Relationship Id="rId52" Type="http://schemas.openxmlformats.org/officeDocument/2006/relationships/image" Target="../media/image92.png"/><Relationship Id="rId60" Type="http://schemas.openxmlformats.org/officeDocument/2006/relationships/image" Target="../media/image96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05.png"/><Relationship Id="rId81" Type="http://schemas.openxmlformats.org/officeDocument/2006/relationships/image" Target="../media/image548.svg"/><Relationship Id="rId4" Type="http://schemas.openxmlformats.org/officeDocument/2006/relationships/image" Target="../media/image68.png"/><Relationship Id="rId9" Type="http://schemas.openxmlformats.org/officeDocument/2006/relationships/image" Target="../media/image377.svg"/><Relationship Id="rId14" Type="http://schemas.openxmlformats.org/officeDocument/2006/relationships/image" Target="../media/image73.png"/><Relationship Id="rId22" Type="http://schemas.openxmlformats.org/officeDocument/2006/relationships/image" Target="../media/image77.png"/><Relationship Id="rId27" Type="http://schemas.openxmlformats.org/officeDocument/2006/relationships/image" Target="../media/image496.svg"/><Relationship Id="rId30" Type="http://schemas.openxmlformats.org/officeDocument/2006/relationships/image" Target="../media/image81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90.png"/><Relationship Id="rId56" Type="http://schemas.openxmlformats.org/officeDocument/2006/relationships/image" Target="../media/image94.png"/><Relationship Id="rId64" Type="http://schemas.openxmlformats.org/officeDocument/2006/relationships/image" Target="../media/image98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70.png"/><Relationship Id="rId51" Type="http://schemas.openxmlformats.org/officeDocument/2006/relationships/image" Target="../media/image520.svg"/><Relationship Id="rId72" Type="http://schemas.openxmlformats.org/officeDocument/2006/relationships/image" Target="../media/image102.png"/><Relationship Id="rId80" Type="http://schemas.openxmlformats.org/officeDocument/2006/relationships/image" Target="../media/image106.png"/><Relationship Id="rId3" Type="http://schemas.openxmlformats.org/officeDocument/2006/relationships/image" Target="../media/image375.svg"/><Relationship Id="rId12" Type="http://schemas.openxmlformats.org/officeDocument/2006/relationships/image" Target="../media/image72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85.png"/><Relationship Id="rId46" Type="http://schemas.openxmlformats.org/officeDocument/2006/relationships/image" Target="../media/image89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76.png"/><Relationship Id="rId41" Type="http://schemas.openxmlformats.org/officeDocument/2006/relationships/image" Target="../media/image510.svg"/><Relationship Id="rId54" Type="http://schemas.openxmlformats.org/officeDocument/2006/relationships/image" Target="../media/image93.png"/><Relationship Id="rId62" Type="http://schemas.openxmlformats.org/officeDocument/2006/relationships/image" Target="../media/image97.png"/><Relationship Id="rId70" Type="http://schemas.openxmlformats.org/officeDocument/2006/relationships/image" Target="../media/image101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80.png"/><Relationship Id="rId36" Type="http://schemas.openxmlformats.org/officeDocument/2006/relationships/image" Target="../media/image84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15.png"/><Relationship Id="rId26" Type="http://schemas.openxmlformats.org/officeDocument/2006/relationships/image" Target="../media/image119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23.png"/><Relationship Id="rId42" Type="http://schemas.openxmlformats.org/officeDocument/2006/relationships/image" Target="../media/image127.png"/><Relationship Id="rId47" Type="http://schemas.openxmlformats.org/officeDocument/2006/relationships/image" Target="../media/image588.svg"/><Relationship Id="rId50" Type="http://schemas.openxmlformats.org/officeDocument/2006/relationships/image" Target="../media/image131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40.png"/><Relationship Id="rId76" Type="http://schemas.openxmlformats.org/officeDocument/2006/relationships/image" Target="../media/image144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07.png"/><Relationship Id="rId16" Type="http://schemas.openxmlformats.org/officeDocument/2006/relationships/image" Target="../media/image114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18.png"/><Relationship Id="rId32" Type="http://schemas.openxmlformats.org/officeDocument/2006/relationships/image" Target="../media/image122.png"/><Relationship Id="rId37" Type="http://schemas.openxmlformats.org/officeDocument/2006/relationships/image" Target="../media/image578.svg"/><Relationship Id="rId40" Type="http://schemas.openxmlformats.org/officeDocument/2006/relationships/image" Target="../media/image126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35.png"/><Relationship Id="rId66" Type="http://schemas.openxmlformats.org/officeDocument/2006/relationships/image" Target="../media/image139.png"/><Relationship Id="rId74" Type="http://schemas.openxmlformats.org/officeDocument/2006/relationships/image" Target="../media/image143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11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28.png"/><Relationship Id="rId52" Type="http://schemas.openxmlformats.org/officeDocument/2006/relationships/image" Target="../media/image132.png"/><Relationship Id="rId60" Type="http://schemas.openxmlformats.org/officeDocument/2006/relationships/image" Target="../media/image136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45.png"/><Relationship Id="rId81" Type="http://schemas.openxmlformats.org/officeDocument/2006/relationships/image" Target="../media/image616.svg"/><Relationship Id="rId4" Type="http://schemas.openxmlformats.org/officeDocument/2006/relationships/image" Target="../media/image108.png"/><Relationship Id="rId9" Type="http://schemas.openxmlformats.org/officeDocument/2006/relationships/image" Target="../media/image556.svg"/><Relationship Id="rId14" Type="http://schemas.openxmlformats.org/officeDocument/2006/relationships/image" Target="../media/image113.png"/><Relationship Id="rId22" Type="http://schemas.openxmlformats.org/officeDocument/2006/relationships/image" Target="../media/image117.png"/><Relationship Id="rId27" Type="http://schemas.openxmlformats.org/officeDocument/2006/relationships/image" Target="../media/image570.svg"/><Relationship Id="rId30" Type="http://schemas.openxmlformats.org/officeDocument/2006/relationships/image" Target="../media/image121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30.png"/><Relationship Id="rId56" Type="http://schemas.openxmlformats.org/officeDocument/2006/relationships/image" Target="../media/image134.png"/><Relationship Id="rId64" Type="http://schemas.openxmlformats.org/officeDocument/2006/relationships/image" Target="../media/image138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10.png"/><Relationship Id="rId51" Type="http://schemas.openxmlformats.org/officeDocument/2006/relationships/image" Target="../media/image592.svg"/><Relationship Id="rId72" Type="http://schemas.openxmlformats.org/officeDocument/2006/relationships/image" Target="../media/image142.png"/><Relationship Id="rId80" Type="http://schemas.openxmlformats.org/officeDocument/2006/relationships/image" Target="../media/image146.png"/><Relationship Id="rId3" Type="http://schemas.openxmlformats.org/officeDocument/2006/relationships/image" Target="../media/image550.svg"/><Relationship Id="rId12" Type="http://schemas.openxmlformats.org/officeDocument/2006/relationships/image" Target="../media/image112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25.png"/><Relationship Id="rId46" Type="http://schemas.openxmlformats.org/officeDocument/2006/relationships/image" Target="../media/image129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16.png"/><Relationship Id="rId41" Type="http://schemas.openxmlformats.org/officeDocument/2006/relationships/image" Target="../media/image582.svg"/><Relationship Id="rId54" Type="http://schemas.openxmlformats.org/officeDocument/2006/relationships/image" Target="../media/image133.png"/><Relationship Id="rId62" Type="http://schemas.openxmlformats.org/officeDocument/2006/relationships/image" Target="../media/image137.png"/><Relationship Id="rId70" Type="http://schemas.openxmlformats.org/officeDocument/2006/relationships/image" Target="../media/image141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9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20.png"/><Relationship Id="rId36" Type="http://schemas.openxmlformats.org/officeDocument/2006/relationships/image" Target="../media/image124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55.png"/><Relationship Id="rId26" Type="http://schemas.openxmlformats.org/officeDocument/2006/relationships/image" Target="../media/image159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163.png"/><Relationship Id="rId42" Type="http://schemas.openxmlformats.org/officeDocument/2006/relationships/image" Target="../media/image87.png"/><Relationship Id="rId47" Type="http://schemas.openxmlformats.org/officeDocument/2006/relationships/image" Target="../media/image660.svg"/><Relationship Id="rId50" Type="http://schemas.openxmlformats.org/officeDocument/2006/relationships/image" Target="../media/image170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47.png"/><Relationship Id="rId16" Type="http://schemas.openxmlformats.org/officeDocument/2006/relationships/image" Target="../media/image154.png"/><Relationship Id="rId20" Type="http://schemas.openxmlformats.org/officeDocument/2006/relationships/image" Target="../media/image156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9.png"/><Relationship Id="rId11" Type="http://schemas.openxmlformats.org/officeDocument/2006/relationships/image" Target="../media/image626.svg"/><Relationship Id="rId24" Type="http://schemas.openxmlformats.org/officeDocument/2006/relationships/image" Target="../media/image158.png"/><Relationship Id="rId32" Type="http://schemas.openxmlformats.org/officeDocument/2006/relationships/image" Target="../media/image162.png"/><Relationship Id="rId37" Type="http://schemas.openxmlformats.org/officeDocument/2006/relationships/image" Target="../media/image652.svg"/><Relationship Id="rId40" Type="http://schemas.openxmlformats.org/officeDocument/2006/relationships/image" Target="../media/image166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174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160.png"/><Relationship Id="rId36" Type="http://schemas.openxmlformats.org/officeDocument/2006/relationships/image" Target="../media/image164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51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167.png"/><Relationship Id="rId52" Type="http://schemas.openxmlformats.org/officeDocument/2006/relationships/image" Target="../media/image171.png"/><Relationship Id="rId60" Type="http://schemas.openxmlformats.org/officeDocument/2006/relationships/image" Target="../media/image175.png"/><Relationship Id="rId65" Type="http://schemas.openxmlformats.org/officeDocument/2006/relationships/image" Target="../media/image678.svg"/><Relationship Id="rId4" Type="http://schemas.openxmlformats.org/officeDocument/2006/relationships/image" Target="../media/image148.png"/><Relationship Id="rId9" Type="http://schemas.openxmlformats.org/officeDocument/2006/relationships/image" Target="../media/image624.svg"/><Relationship Id="rId14" Type="http://schemas.openxmlformats.org/officeDocument/2006/relationships/image" Target="../media/image153.png"/><Relationship Id="rId22" Type="http://schemas.openxmlformats.org/officeDocument/2006/relationships/image" Target="../media/image157.png"/><Relationship Id="rId27" Type="http://schemas.openxmlformats.org/officeDocument/2006/relationships/image" Target="../media/image642.svg"/><Relationship Id="rId30" Type="http://schemas.openxmlformats.org/officeDocument/2006/relationships/image" Target="../media/image161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169.png"/><Relationship Id="rId56" Type="http://schemas.openxmlformats.org/officeDocument/2006/relationships/image" Target="../media/image173.png"/><Relationship Id="rId64" Type="http://schemas.openxmlformats.org/officeDocument/2006/relationships/image" Target="../media/image177.png"/><Relationship Id="rId8" Type="http://schemas.openxmlformats.org/officeDocument/2006/relationships/image" Target="../media/image150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52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165.png"/><Relationship Id="rId46" Type="http://schemas.openxmlformats.org/officeDocument/2006/relationships/image" Target="../media/image168.png"/><Relationship Id="rId59" Type="http://schemas.openxmlformats.org/officeDocument/2006/relationships/image" Target="../media/image67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1.png"/><Relationship Id="rId5" Type="http://schemas.openxmlformats.org/officeDocument/2006/relationships/image" Target="../media/image37.svg"/><Relationship Id="rId4" Type="http://schemas.openxmlformats.org/officeDocument/2006/relationships/image" Target="../media/image180.png"/><Relationship Id="rId9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5.png"/><Relationship Id="rId5" Type="http://schemas.openxmlformats.org/officeDocument/2006/relationships/image" Target="../media/image45.svg"/><Relationship Id="rId4" Type="http://schemas.openxmlformats.org/officeDocument/2006/relationships/image" Target="../media/image184.png"/><Relationship Id="rId9" Type="http://schemas.openxmlformats.org/officeDocument/2006/relationships/image" Target="../media/image4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91.png"/><Relationship Id="rId4" Type="http://schemas.openxmlformats.org/officeDocument/2006/relationships/image" Target="../media/image188.png"/><Relationship Id="rId9" Type="http://schemas.openxmlformats.org/officeDocument/2006/relationships/image" Target="../media/image4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198.png"/><Relationship Id="rId18" Type="http://schemas.openxmlformats.org/officeDocument/2006/relationships/image" Target="../media/image73.sv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12" Type="http://schemas.openxmlformats.org/officeDocument/2006/relationships/image" Target="../media/image67.sv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197.png"/><Relationship Id="rId5" Type="http://schemas.openxmlformats.org/officeDocument/2006/relationships/image" Target="../media/image194.png"/><Relationship Id="rId15" Type="http://schemas.openxmlformats.org/officeDocument/2006/relationships/image" Target="../media/image1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6.png"/><Relationship Id="rId14" Type="http://schemas.openxmlformats.org/officeDocument/2006/relationships/image" Target="../media/image6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1.png"/><Relationship Id="rId5" Type="http://schemas.openxmlformats.org/officeDocument/2006/relationships/image" Target="../media/image37.svg"/><Relationship Id="rId4" Type="http://schemas.openxmlformats.org/officeDocument/2006/relationships/image" Target="../media/image180.png"/><Relationship Id="rId9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5.png"/><Relationship Id="rId5" Type="http://schemas.openxmlformats.org/officeDocument/2006/relationships/image" Target="../media/image45.svg"/><Relationship Id="rId4" Type="http://schemas.openxmlformats.org/officeDocument/2006/relationships/image" Target="../media/image184.png"/><Relationship Id="rId9" Type="http://schemas.openxmlformats.org/officeDocument/2006/relationships/image" Target="../media/image4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91.png"/><Relationship Id="rId4" Type="http://schemas.openxmlformats.org/officeDocument/2006/relationships/image" Target="../media/image188.png"/><Relationship Id="rId9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198.png"/><Relationship Id="rId18" Type="http://schemas.openxmlformats.org/officeDocument/2006/relationships/image" Target="../media/image73.sv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12" Type="http://schemas.openxmlformats.org/officeDocument/2006/relationships/image" Target="../media/image67.sv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197.png"/><Relationship Id="rId5" Type="http://schemas.openxmlformats.org/officeDocument/2006/relationships/image" Target="../media/image194.png"/><Relationship Id="rId15" Type="http://schemas.openxmlformats.org/officeDocument/2006/relationships/image" Target="../media/image1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6.png"/><Relationship Id="rId14" Type="http://schemas.openxmlformats.org/officeDocument/2006/relationships/image" Target="../media/image6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1.png"/><Relationship Id="rId5" Type="http://schemas.openxmlformats.org/officeDocument/2006/relationships/image" Target="../media/image37.svg"/><Relationship Id="rId4" Type="http://schemas.openxmlformats.org/officeDocument/2006/relationships/image" Target="../media/image180.png"/><Relationship Id="rId9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5.png"/><Relationship Id="rId5" Type="http://schemas.openxmlformats.org/officeDocument/2006/relationships/image" Target="../media/image45.svg"/><Relationship Id="rId4" Type="http://schemas.openxmlformats.org/officeDocument/2006/relationships/image" Target="../media/image184.png"/><Relationship Id="rId9" Type="http://schemas.openxmlformats.org/officeDocument/2006/relationships/image" Target="../media/image4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198.png"/><Relationship Id="rId18" Type="http://schemas.openxmlformats.org/officeDocument/2006/relationships/image" Target="../media/image73.sv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12" Type="http://schemas.openxmlformats.org/officeDocument/2006/relationships/image" Target="../media/image67.sv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197.png"/><Relationship Id="rId5" Type="http://schemas.openxmlformats.org/officeDocument/2006/relationships/image" Target="../media/image194.png"/><Relationship Id="rId15" Type="http://schemas.openxmlformats.org/officeDocument/2006/relationships/image" Target="../media/image1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6.png"/><Relationship Id="rId14" Type="http://schemas.openxmlformats.org/officeDocument/2006/relationships/image" Target="../media/image6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01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02.png"/><Relationship Id="rId4" Type="http://schemas.openxmlformats.org/officeDocument/2006/relationships/image" Target="../media/image7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91.png"/><Relationship Id="rId4" Type="http://schemas.openxmlformats.org/officeDocument/2006/relationships/image" Target="../media/image188.png"/><Relationship Id="rId9" Type="http://schemas.openxmlformats.org/officeDocument/2006/relationships/image" Target="../media/image49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204.jpeg"/><Relationship Id="rId7" Type="http://schemas.openxmlformats.org/officeDocument/2006/relationships/image" Target="../media/image49.svg"/><Relationship Id="rId12" Type="http://schemas.openxmlformats.org/officeDocument/2006/relationships/image" Target="../media/image20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90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192.png"/><Relationship Id="rId4" Type="http://schemas.openxmlformats.org/officeDocument/2006/relationships/image" Target="../media/image188.png"/><Relationship Id="rId9" Type="http://schemas.openxmlformats.org/officeDocument/2006/relationships/image" Target="../media/image5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06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07.png"/><Relationship Id="rId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09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197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13.png"/><Relationship Id="rId5" Type="http://schemas.openxmlformats.org/officeDocument/2006/relationships/image" Target="../media/image19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16.jpeg"/><Relationship Id="rId4" Type="http://schemas.openxmlformats.org/officeDocument/2006/relationships/image" Target="../media/image21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18.png"/><Relationship Id="rId4" Type="http://schemas.openxmlformats.org/officeDocument/2006/relationships/image" Target="../media/image94.svg"/><Relationship Id="rId9" Type="http://schemas.openxmlformats.org/officeDocument/2006/relationships/image" Target="../media/image21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19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2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224.png"/><Relationship Id="rId4" Type="http://schemas.openxmlformats.org/officeDocument/2006/relationships/image" Target="../media/image221.png"/><Relationship Id="rId9" Type="http://schemas.openxmlformats.org/officeDocument/2006/relationships/image" Target="../media/image10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229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26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228.png"/><Relationship Id="rId4" Type="http://schemas.openxmlformats.org/officeDocument/2006/relationships/image" Target="../media/image224.png"/><Relationship Id="rId9" Type="http://schemas.openxmlformats.org/officeDocument/2006/relationships/image" Target="../media/image113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21.png"/><Relationship Id="rId7" Type="http://schemas.openxmlformats.org/officeDocument/2006/relationships/image" Target="../media/image230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232.png"/><Relationship Id="rId5" Type="http://schemas.openxmlformats.org/officeDocument/2006/relationships/image" Target="../media/image220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23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34.png"/><Relationship Id="rId5" Type="http://schemas.openxmlformats.org/officeDocument/2006/relationships/image" Target="../media/image125.svg"/><Relationship Id="rId4" Type="http://schemas.openxmlformats.org/officeDocument/2006/relationships/image" Target="../media/image233.png"/><Relationship Id="rId9" Type="http://schemas.openxmlformats.org/officeDocument/2006/relationships/image" Target="../media/image12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39.png"/><Relationship Id="rId5" Type="http://schemas.openxmlformats.org/officeDocument/2006/relationships/image" Target="../media/image135.svg"/><Relationship Id="rId4" Type="http://schemas.openxmlformats.org/officeDocument/2006/relationships/image" Target="../media/image23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81.png"/><Relationship Id="rId5" Type="http://schemas.openxmlformats.org/officeDocument/2006/relationships/image" Target="../media/image37.svg"/><Relationship Id="rId4" Type="http://schemas.openxmlformats.org/officeDocument/2006/relationships/image" Target="../media/image180.png"/><Relationship Id="rId9" Type="http://schemas.openxmlformats.org/officeDocument/2006/relationships/image" Target="../media/image41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42.png"/><Relationship Id="rId5" Type="http://schemas.openxmlformats.org/officeDocument/2006/relationships/image" Target="../media/image141.svg"/><Relationship Id="rId4" Type="http://schemas.openxmlformats.org/officeDocument/2006/relationships/image" Target="../media/image24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243.png"/><Relationship Id="rId7" Type="http://schemas.openxmlformats.org/officeDocument/2006/relationships/image" Target="../media/image24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247.png"/><Relationship Id="rId5" Type="http://schemas.openxmlformats.org/officeDocument/2006/relationships/image" Target="../media/image24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24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248.png"/><Relationship Id="rId7" Type="http://schemas.openxmlformats.org/officeDocument/2006/relationships/image" Target="../media/image25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249.png"/><Relationship Id="rId4" Type="http://schemas.openxmlformats.org/officeDocument/2006/relationships/image" Target="../media/image155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25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5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25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58.png"/><Relationship Id="rId5" Type="http://schemas.openxmlformats.org/officeDocument/2006/relationships/image" Target="../media/image173.svg"/><Relationship Id="rId4" Type="http://schemas.openxmlformats.org/officeDocument/2006/relationships/image" Target="../media/image257.png"/><Relationship Id="rId9" Type="http://schemas.openxmlformats.org/officeDocument/2006/relationships/image" Target="../media/image177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26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6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273.png"/><Relationship Id="rId3" Type="http://schemas.openxmlformats.org/officeDocument/2006/relationships/image" Target="../media/image16.png"/><Relationship Id="rId7" Type="http://schemas.openxmlformats.org/officeDocument/2006/relationships/image" Target="../media/image270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272.png"/><Relationship Id="rId5" Type="http://schemas.openxmlformats.org/officeDocument/2006/relationships/image" Target="../media/image17.png"/><Relationship Id="rId15" Type="http://schemas.openxmlformats.org/officeDocument/2006/relationships/image" Target="../media/image274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271.png"/><Relationship Id="rId14" Type="http://schemas.openxmlformats.org/officeDocument/2006/relationships/image" Target="../media/image211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7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281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78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280.png"/><Relationship Id="rId4" Type="http://schemas.openxmlformats.org/officeDocument/2006/relationships/image" Target="../media/image277.png"/><Relationship Id="rId9" Type="http://schemas.openxmlformats.org/officeDocument/2006/relationships/image" Target="../media/image223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28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284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285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0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288.png"/><Relationship Id="rId4" Type="http://schemas.openxmlformats.org/officeDocument/2006/relationships/image" Target="../media/image239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90.png"/><Relationship Id="rId5" Type="http://schemas.openxmlformats.org/officeDocument/2006/relationships/image" Target="../media/image243.svg"/><Relationship Id="rId4" Type="http://schemas.openxmlformats.org/officeDocument/2006/relationships/image" Target="../media/image28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93.png"/><Relationship Id="rId5" Type="http://schemas.openxmlformats.org/officeDocument/2006/relationships/image" Target="../media/image249.svg"/><Relationship Id="rId4" Type="http://schemas.openxmlformats.org/officeDocument/2006/relationships/image" Target="../media/image292.png"/><Relationship Id="rId9" Type="http://schemas.openxmlformats.org/officeDocument/2006/relationships/image" Target="../media/image253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5.png"/><Relationship Id="rId26" Type="http://schemas.openxmlformats.org/officeDocument/2006/relationships/image" Target="../media/image39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43.png"/><Relationship Id="rId42" Type="http://schemas.openxmlformats.org/officeDocument/2006/relationships/image" Target="../media/image47.png"/><Relationship Id="rId47" Type="http://schemas.openxmlformats.org/officeDocument/2006/relationships/image" Target="../media/image444.svg"/><Relationship Id="rId50" Type="http://schemas.openxmlformats.org/officeDocument/2006/relationships/image" Target="../media/image51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60.png"/><Relationship Id="rId76" Type="http://schemas.openxmlformats.org/officeDocument/2006/relationships/image" Target="../media/image64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27.png"/><Relationship Id="rId16" Type="http://schemas.openxmlformats.org/officeDocument/2006/relationships/image" Target="../media/image34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38.png"/><Relationship Id="rId32" Type="http://schemas.openxmlformats.org/officeDocument/2006/relationships/image" Target="../media/image42.png"/><Relationship Id="rId37" Type="http://schemas.openxmlformats.org/officeDocument/2006/relationships/image" Target="../media/image434.svg"/><Relationship Id="rId40" Type="http://schemas.openxmlformats.org/officeDocument/2006/relationships/image" Target="../media/image46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55.png"/><Relationship Id="rId66" Type="http://schemas.openxmlformats.org/officeDocument/2006/relationships/image" Target="../media/image59.png"/><Relationship Id="rId74" Type="http://schemas.openxmlformats.org/officeDocument/2006/relationships/image" Target="../media/image63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31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48.png"/><Relationship Id="rId52" Type="http://schemas.openxmlformats.org/officeDocument/2006/relationships/image" Target="../media/image52.png"/><Relationship Id="rId60" Type="http://schemas.openxmlformats.org/officeDocument/2006/relationships/image" Target="../media/image56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65.png"/><Relationship Id="rId81" Type="http://schemas.openxmlformats.org/officeDocument/2006/relationships/image" Target="../media/image478.svg"/><Relationship Id="rId4" Type="http://schemas.openxmlformats.org/officeDocument/2006/relationships/image" Target="../media/image28.png"/><Relationship Id="rId9" Type="http://schemas.openxmlformats.org/officeDocument/2006/relationships/image" Target="../media/image407.svg"/><Relationship Id="rId14" Type="http://schemas.openxmlformats.org/officeDocument/2006/relationships/image" Target="../media/image33.png"/><Relationship Id="rId22" Type="http://schemas.openxmlformats.org/officeDocument/2006/relationships/image" Target="../media/image37.png"/><Relationship Id="rId27" Type="http://schemas.openxmlformats.org/officeDocument/2006/relationships/image" Target="../media/image424.svg"/><Relationship Id="rId30" Type="http://schemas.openxmlformats.org/officeDocument/2006/relationships/image" Target="../media/image41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50.png"/><Relationship Id="rId56" Type="http://schemas.openxmlformats.org/officeDocument/2006/relationships/image" Target="../media/image54.png"/><Relationship Id="rId64" Type="http://schemas.openxmlformats.org/officeDocument/2006/relationships/image" Target="../media/image58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30.png"/><Relationship Id="rId51" Type="http://schemas.openxmlformats.org/officeDocument/2006/relationships/image" Target="../media/image448.svg"/><Relationship Id="rId72" Type="http://schemas.openxmlformats.org/officeDocument/2006/relationships/image" Target="../media/image62.png"/><Relationship Id="rId80" Type="http://schemas.openxmlformats.org/officeDocument/2006/relationships/image" Target="../media/image66.png"/><Relationship Id="rId3" Type="http://schemas.openxmlformats.org/officeDocument/2006/relationships/image" Target="../media/image401.svg"/><Relationship Id="rId12" Type="http://schemas.openxmlformats.org/officeDocument/2006/relationships/image" Target="../media/image32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45.png"/><Relationship Id="rId46" Type="http://schemas.openxmlformats.org/officeDocument/2006/relationships/image" Target="../media/image49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36.png"/><Relationship Id="rId41" Type="http://schemas.openxmlformats.org/officeDocument/2006/relationships/image" Target="../media/image438.svg"/><Relationship Id="rId54" Type="http://schemas.openxmlformats.org/officeDocument/2006/relationships/image" Target="../media/image53.png"/><Relationship Id="rId62" Type="http://schemas.openxmlformats.org/officeDocument/2006/relationships/image" Target="../media/image57.png"/><Relationship Id="rId70" Type="http://schemas.openxmlformats.org/officeDocument/2006/relationships/image" Target="../media/image61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40.png"/><Relationship Id="rId36" Type="http://schemas.openxmlformats.org/officeDocument/2006/relationships/image" Target="../media/image44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29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97.png"/><Relationship Id="rId5" Type="http://schemas.openxmlformats.org/officeDocument/2006/relationships/image" Target="../media/image241.svg"/><Relationship Id="rId4" Type="http://schemas.openxmlformats.org/officeDocument/2006/relationships/image" Target="../media/image288.png"/><Relationship Id="rId9" Type="http://schemas.openxmlformats.org/officeDocument/2006/relationships/image" Target="../media/image261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0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288.png"/><Relationship Id="rId9" Type="http://schemas.openxmlformats.org/officeDocument/2006/relationships/image" Target="../media/image2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10.png"/><Relationship Id="rId5" Type="http://schemas.openxmlformats.org/officeDocument/2006/relationships/image" Target="../media/image67.svg"/><Relationship Id="rId4" Type="http://schemas.openxmlformats.org/officeDocument/2006/relationships/image" Target="../media/image197.png"/><Relationship Id="rId9" Type="http://schemas.openxmlformats.org/officeDocument/2006/relationships/image" Target="../media/image88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03.png"/><Relationship Id="rId3" Type="http://schemas.openxmlformats.org/officeDocument/2006/relationships/image" Target="../media/image199.png"/><Relationship Id="rId7" Type="http://schemas.openxmlformats.org/officeDocument/2006/relationships/image" Target="../media/image200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259.png"/><Relationship Id="rId5" Type="http://schemas.openxmlformats.org/officeDocument/2006/relationships/image" Target="../media/image250.png"/><Relationship Id="rId15" Type="http://schemas.openxmlformats.org/officeDocument/2006/relationships/image" Target="../media/image304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02.png"/><Relationship Id="rId14" Type="http://schemas.openxmlformats.org/officeDocument/2006/relationships/image" Target="../media/image271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05.png"/><Relationship Id="rId7" Type="http://schemas.openxmlformats.org/officeDocument/2006/relationships/image" Target="../media/image306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08.png"/><Relationship Id="rId5" Type="http://schemas.openxmlformats.org/officeDocument/2006/relationships/image" Target="../media/image278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0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189.png"/><Relationship Id="rId7" Type="http://schemas.openxmlformats.org/officeDocument/2006/relationships/image" Target="../media/image19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10.png"/><Relationship Id="rId5" Type="http://schemas.openxmlformats.org/officeDocument/2006/relationships/image" Target="../media/image309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19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12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1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75.png"/><Relationship Id="rId26" Type="http://schemas.openxmlformats.org/officeDocument/2006/relationships/image" Target="../media/image79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83.png"/><Relationship Id="rId42" Type="http://schemas.openxmlformats.org/officeDocument/2006/relationships/image" Target="../media/image87.png"/><Relationship Id="rId47" Type="http://schemas.openxmlformats.org/officeDocument/2006/relationships/image" Target="../media/image516.svg"/><Relationship Id="rId50" Type="http://schemas.openxmlformats.org/officeDocument/2006/relationships/image" Target="../media/image91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00.png"/><Relationship Id="rId76" Type="http://schemas.openxmlformats.org/officeDocument/2006/relationships/image" Target="../media/image104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67.png"/><Relationship Id="rId16" Type="http://schemas.openxmlformats.org/officeDocument/2006/relationships/image" Target="../media/image74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78.png"/><Relationship Id="rId32" Type="http://schemas.openxmlformats.org/officeDocument/2006/relationships/image" Target="../media/image82.png"/><Relationship Id="rId37" Type="http://schemas.openxmlformats.org/officeDocument/2006/relationships/image" Target="../media/image506.svg"/><Relationship Id="rId40" Type="http://schemas.openxmlformats.org/officeDocument/2006/relationships/image" Target="../media/image86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95.png"/><Relationship Id="rId66" Type="http://schemas.openxmlformats.org/officeDocument/2006/relationships/image" Target="../media/image99.png"/><Relationship Id="rId74" Type="http://schemas.openxmlformats.org/officeDocument/2006/relationships/image" Target="../media/image103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71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88.png"/><Relationship Id="rId52" Type="http://schemas.openxmlformats.org/officeDocument/2006/relationships/image" Target="../media/image92.png"/><Relationship Id="rId60" Type="http://schemas.openxmlformats.org/officeDocument/2006/relationships/image" Target="../media/image96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05.png"/><Relationship Id="rId81" Type="http://schemas.openxmlformats.org/officeDocument/2006/relationships/image" Target="../media/image548.svg"/><Relationship Id="rId4" Type="http://schemas.openxmlformats.org/officeDocument/2006/relationships/image" Target="../media/image68.png"/><Relationship Id="rId9" Type="http://schemas.openxmlformats.org/officeDocument/2006/relationships/image" Target="../media/image377.svg"/><Relationship Id="rId14" Type="http://schemas.openxmlformats.org/officeDocument/2006/relationships/image" Target="../media/image73.png"/><Relationship Id="rId22" Type="http://schemas.openxmlformats.org/officeDocument/2006/relationships/image" Target="../media/image77.png"/><Relationship Id="rId27" Type="http://schemas.openxmlformats.org/officeDocument/2006/relationships/image" Target="../media/image496.svg"/><Relationship Id="rId30" Type="http://schemas.openxmlformats.org/officeDocument/2006/relationships/image" Target="../media/image81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90.png"/><Relationship Id="rId56" Type="http://schemas.openxmlformats.org/officeDocument/2006/relationships/image" Target="../media/image94.png"/><Relationship Id="rId64" Type="http://schemas.openxmlformats.org/officeDocument/2006/relationships/image" Target="../media/image98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70.png"/><Relationship Id="rId51" Type="http://schemas.openxmlformats.org/officeDocument/2006/relationships/image" Target="../media/image520.svg"/><Relationship Id="rId72" Type="http://schemas.openxmlformats.org/officeDocument/2006/relationships/image" Target="../media/image102.png"/><Relationship Id="rId80" Type="http://schemas.openxmlformats.org/officeDocument/2006/relationships/image" Target="../media/image106.png"/><Relationship Id="rId3" Type="http://schemas.openxmlformats.org/officeDocument/2006/relationships/image" Target="../media/image375.svg"/><Relationship Id="rId12" Type="http://schemas.openxmlformats.org/officeDocument/2006/relationships/image" Target="../media/image72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85.png"/><Relationship Id="rId46" Type="http://schemas.openxmlformats.org/officeDocument/2006/relationships/image" Target="../media/image89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76.png"/><Relationship Id="rId41" Type="http://schemas.openxmlformats.org/officeDocument/2006/relationships/image" Target="../media/image510.svg"/><Relationship Id="rId54" Type="http://schemas.openxmlformats.org/officeDocument/2006/relationships/image" Target="../media/image93.png"/><Relationship Id="rId62" Type="http://schemas.openxmlformats.org/officeDocument/2006/relationships/image" Target="../media/image97.png"/><Relationship Id="rId70" Type="http://schemas.openxmlformats.org/officeDocument/2006/relationships/image" Target="../media/image101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80.png"/><Relationship Id="rId36" Type="http://schemas.openxmlformats.org/officeDocument/2006/relationships/image" Target="../media/image84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15.png"/><Relationship Id="rId7" Type="http://schemas.openxmlformats.org/officeDocument/2006/relationships/image" Target="../media/image316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229.png"/><Relationship Id="rId5" Type="http://schemas.openxmlformats.org/officeDocument/2006/relationships/image" Target="../media/image228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1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18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249.png"/><Relationship Id="rId4" Type="http://schemas.openxmlformats.org/officeDocument/2006/relationships/image" Target="../media/image301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23.png"/><Relationship Id="rId3" Type="http://schemas.openxmlformats.org/officeDocument/2006/relationships/image" Target="../media/image320.png"/><Relationship Id="rId7" Type="http://schemas.openxmlformats.org/officeDocument/2006/relationships/image" Target="../media/image322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11.png"/><Relationship Id="rId5" Type="http://schemas.openxmlformats.org/officeDocument/2006/relationships/image" Target="../media/image321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192.png"/><Relationship Id="rId14" Type="http://schemas.openxmlformats.org/officeDocument/2006/relationships/image" Target="../media/image311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29.png"/><Relationship Id="rId3" Type="http://schemas.openxmlformats.org/officeDocument/2006/relationships/image" Target="../media/image324.png"/><Relationship Id="rId7" Type="http://schemas.openxmlformats.org/officeDocument/2006/relationships/image" Target="../media/image326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328.png"/><Relationship Id="rId5" Type="http://schemas.openxmlformats.org/officeDocument/2006/relationships/image" Target="../media/image325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327.png"/><Relationship Id="rId14" Type="http://schemas.openxmlformats.org/officeDocument/2006/relationships/image" Target="../media/image32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330.png"/><Relationship Id="rId7" Type="http://schemas.openxmlformats.org/officeDocument/2006/relationships/image" Target="../media/image331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10.png"/><Relationship Id="rId5" Type="http://schemas.openxmlformats.org/officeDocument/2006/relationships/image" Target="../media/image322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1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335.png"/><Relationship Id="rId18" Type="http://schemas.openxmlformats.org/officeDocument/2006/relationships/image" Target="../media/image338.svg"/><Relationship Id="rId3" Type="http://schemas.openxmlformats.org/officeDocument/2006/relationships/image" Target="../media/image295.png"/><Relationship Id="rId7" Type="http://schemas.openxmlformats.org/officeDocument/2006/relationships/image" Target="../media/image333.png"/><Relationship Id="rId12" Type="http://schemas.openxmlformats.org/officeDocument/2006/relationships/image" Target="../media/image237.svg"/><Relationship Id="rId17" Type="http://schemas.openxmlformats.org/officeDocument/2006/relationships/image" Target="../media/image337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286.png"/><Relationship Id="rId5" Type="http://schemas.openxmlformats.org/officeDocument/2006/relationships/image" Target="../media/image332.png"/><Relationship Id="rId15" Type="http://schemas.openxmlformats.org/officeDocument/2006/relationships/image" Target="../media/image336.png"/><Relationship Id="rId10" Type="http://schemas.openxmlformats.org/officeDocument/2006/relationships/image" Target="../media/image332.svg"/><Relationship Id="rId19" Type="http://schemas.openxmlformats.org/officeDocument/2006/relationships/image" Target="../media/image338.png"/><Relationship Id="rId4" Type="http://schemas.openxmlformats.org/officeDocument/2006/relationships/image" Target="../media/image255.svg"/><Relationship Id="rId9" Type="http://schemas.openxmlformats.org/officeDocument/2006/relationships/image" Target="../media/image334.png"/><Relationship Id="rId14" Type="http://schemas.openxmlformats.org/officeDocument/2006/relationships/image" Target="../media/image334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189.png"/><Relationship Id="rId7" Type="http://schemas.openxmlformats.org/officeDocument/2006/relationships/image" Target="../media/image19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10.png"/><Relationship Id="rId5" Type="http://schemas.openxmlformats.org/officeDocument/2006/relationships/image" Target="../media/image309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19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09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194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19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340.png"/><Relationship Id="rId4" Type="http://schemas.openxmlformats.org/officeDocument/2006/relationships/image" Target="../media/image342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34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342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3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</a:t>
            </a:r>
            <a:r>
              <a:rPr lang="en-US" sz="2800" dirty="0" err="1" smtClean="0"/>
              <a:t>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development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="" xmlns:a16="http://schemas.microsoft.com/office/drawing/2014/main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="" xmlns:a16="http://schemas.microsoft.com/office/drawing/2014/main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2034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23348</TotalTime>
  <Words>7688</Words>
  <Application>Microsoft Office PowerPoint</Application>
  <PresentationFormat>ユーザー設定</PresentationFormat>
  <Paragraphs>1873</Paragraphs>
  <Slides>122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122</vt:i4>
      </vt:variant>
    </vt:vector>
  </HeadingPairs>
  <TitlesOfParts>
    <vt:vector size="127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587</cp:revision>
  <dcterms:created xsi:type="dcterms:W3CDTF">2018-06-24T09:54:07Z</dcterms:created>
  <dcterms:modified xsi:type="dcterms:W3CDTF">2021-06-27T10:50:12Z</dcterms:modified>
</cp:coreProperties>
</file>